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692" y="-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3B390-3EFC-4DB2-9818-3BD632E6D8A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A0E86-B371-4812-91B3-57FA3DD411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80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84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66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8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53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5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7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2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41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3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85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2E257-4037-46BE-B19F-8BDE281F088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C586-9304-4F05-9ACB-25FCA1B08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49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B0A21FF-861F-4863-BECC-C8C3379E2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-272595"/>
            <a:ext cx="6781799" cy="1034551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45508" y="574074"/>
            <a:ext cx="6218129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健康増進事業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健歩ウォーキングキャンペーン</a:t>
            </a:r>
            <a:r>
              <a:rPr lang="en-US" altLang="ja-JP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</a:t>
            </a:r>
            <a:r>
              <a:rPr lang="ja-JP" altLang="en-US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～Ｓ</a:t>
            </a:r>
            <a:r>
              <a:rPr lang="en-US" altLang="ja-JP" sz="155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pring</a:t>
            </a:r>
            <a:r>
              <a:rPr lang="ja-JP" altLang="en-US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5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5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のお知らせ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169" y="1523472"/>
            <a:ext cx="6083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日頃より大変お世話になり、誠にありがとうございます。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当組合では、被保険者と被扶養者の皆さまの健康増進を目的として、下記要領にて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実施させていただきます。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ご多用の中、お手数とは存じますが、従業員やその家族の方々へ周知の程、よろしくお願い申し上げます。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5508" y="3021558"/>
            <a:ext cx="64362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１．実施期間　　令和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日（水）～令和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　合計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２．実施内容　　総歩数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万歩を目標にウォーキングにチャレンジ！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歩数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計測は万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歩計やスマホアプリをご利用下さい。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３．参加資格　　実施期間中に在籍している「被保険者」及び「被扶養者」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４．募集定員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3,000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５．参 加 費　　 無料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６．特　　典　　参加賞として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円分の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Quo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カード」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を、更に、達成者の中から　　　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抽選で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「東京ディズニーリゾート”ギフトカード“」または「カタロ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グギフト」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をプレゼント！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当選者のお知らせ時にプレゼントを選んでいただきます。　　　　　　　　　　　　　　　　　　　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参加賞のお届けは事業所あて令和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月中の予定です。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７．申込方法　　別紙申込書に漏れなく記入の上、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日（木）必着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で当組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  合まで郵送もしくは、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またはメールにてお申し込み下さい。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 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申込書は、適宜コピーするか当組合ホームページ       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http://www.ctkenpo.or.jp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）からダウンロードしてご利用下さい。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8282" y="7147401"/>
            <a:ext cx="451074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お問合せ・申し込み先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千葉県トラック健康保険組合　総務課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275-0024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習志野市茜浜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1-10-2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ホームページ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ＴＥＬ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047-452-6661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ＦＡＸ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047-454-5000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メール　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info@ctkenpo.or.jp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003" y="7932230"/>
            <a:ext cx="434813" cy="45029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123239" y="2469146"/>
            <a:ext cx="2179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千葉県トラック健康保険組合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74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469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千葉県トラック健康保険組合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千葉県トラック健康保険組合</dc:creator>
  <cp:lastModifiedBy>佐野</cp:lastModifiedBy>
  <cp:revision>31</cp:revision>
  <cp:lastPrinted>2024-04-15T06:35:33Z</cp:lastPrinted>
  <dcterms:created xsi:type="dcterms:W3CDTF">2023-04-03T00:21:32Z</dcterms:created>
  <dcterms:modified xsi:type="dcterms:W3CDTF">2024-04-15T06:38:30Z</dcterms:modified>
</cp:coreProperties>
</file>